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89" r:id="rId3"/>
    <p:sldId id="279" r:id="rId4"/>
    <p:sldId id="290" r:id="rId5"/>
    <p:sldId id="264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9" r:id="rId14"/>
    <p:sldId id="298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66CC"/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79396" autoAdjust="0"/>
  </p:normalViewPr>
  <p:slideViewPr>
    <p:cSldViewPr>
      <p:cViewPr varScale="1">
        <p:scale>
          <a:sx n="54" d="100"/>
          <a:sy n="54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92B11-D0A7-45C8-8ECF-39EC68A67A58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24249-1CC6-4250-B97B-77BCD629F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189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8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8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85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Коллектив учителей нашей школы уже четвертый год разрабатывает тесты применяя метод педагогического измерения, разработанной кафедрой ГЦМСОС НИУ ИТМО под руководством Светланы Анатольевны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Бояшовой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85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24249-1CC6-4250-B97B-77BCD629FEF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0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404664"/>
            <a:ext cx="6682186" cy="5816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ГБОУ школа № 630</a:t>
            </a:r>
            <a:endParaRPr lang="ru-RU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Приморский район</a:t>
            </a:r>
          </a:p>
          <a:p>
            <a:pPr algn="ctr"/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Санкт-Петербург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2020 г.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593" y="2564904"/>
            <a:ext cx="5770264" cy="241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365"/>
            <a:ext cx="6682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Указать порядок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19" y="1268760"/>
            <a:ext cx="629529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0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365"/>
            <a:ext cx="6682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Сопоставление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6348"/>
            <a:ext cx="6285843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4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365"/>
            <a:ext cx="6682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Ручной ввод числа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23" y="1055630"/>
            <a:ext cx="628274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31964" y="4559355"/>
            <a:ext cx="5829765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3050" indent="534988" algn="just"/>
            <a:r>
              <a:rPr lang="ru-RU" sz="20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</a:p>
          <a:p>
            <a:pPr marL="273050" indent="534988" algn="just"/>
            <a:r>
              <a:rPr lang="ru-RU" sz="20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Вводиться только число, без обозначений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365"/>
            <a:ext cx="6682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Ручной ввод текста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622" y="982901"/>
            <a:ext cx="6239108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1965" y="3851469"/>
            <a:ext cx="5829765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3050" indent="534988" algn="just"/>
            <a:r>
              <a:rPr lang="ru-RU" sz="20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 При оформлении вопроса важно указать правильность ввода ответа.</a:t>
            </a:r>
          </a:p>
          <a:p>
            <a:pPr marL="273050" algn="just"/>
            <a:endParaRPr lang="ru-RU" sz="2000" b="1" dirty="0" smtClean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273050" algn="just"/>
            <a:r>
              <a:rPr lang="ru-RU" sz="2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Например:</a:t>
            </a:r>
          </a:p>
          <a:p>
            <a:pPr indent="534988" algn="just"/>
            <a:r>
              <a:rPr lang="ru-RU" sz="2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 напишите большими буквами.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(ДА)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8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091" y="1087353"/>
            <a:ext cx="632680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12365"/>
            <a:ext cx="6682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Часть изображения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619521"/>
            <a:ext cx="871296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3050" indent="534988" algn="just"/>
            <a:r>
              <a:rPr lang="ru-RU" sz="20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 Чтобы ученик не ошибся с выбором области  ответа, рекомендуется на рисунке указать четкие границы. Например поместить рисунки в таблицу.</a:t>
            </a:r>
            <a:endParaRPr lang="ru-RU" sz="2000" b="1" cap="none" spc="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3356992"/>
            <a:ext cx="2664296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3356992"/>
            <a:ext cx="2448272" cy="208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57" y="1087352"/>
            <a:ext cx="626713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12365"/>
            <a:ext cx="6682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Перестановка букв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4282" y="6133151"/>
            <a:ext cx="612068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3050" indent="534988" algn="just"/>
            <a:r>
              <a:rPr lang="ru-RU" sz="2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Указать в порядке убывания (возрастания)</a:t>
            </a:r>
            <a:endParaRPr lang="ru-RU" sz="2000" b="1" cap="none" spc="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71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8399" y="1935938"/>
            <a:ext cx="89289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Компьютерный тест  как самый быстрый метод оценки знаний обучающихся.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8362"/>
            <a:ext cx="801760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Трудности в оценке знаний обучающихся</a:t>
            </a:r>
          </a:p>
        </p:txBody>
      </p:sp>
      <p:pic>
        <p:nvPicPr>
          <p:cNvPr id="4098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4565" y="2204864"/>
            <a:ext cx="777686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45 минут: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Теория. Новый материал.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Практика.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Оценить знания.</a:t>
            </a:r>
          </a:p>
        </p:txBody>
      </p:sp>
    </p:spTree>
    <p:extLst>
      <p:ext uri="{BB962C8B-B14F-4D97-AF65-F5344CB8AC3E}">
        <p14:creationId xmlns:p14="http://schemas.microsoft.com/office/powerpoint/2010/main" val="9907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68362"/>
            <a:ext cx="80176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Преимущества теста</a:t>
            </a:r>
          </a:p>
        </p:txBody>
      </p:sp>
      <p:pic>
        <p:nvPicPr>
          <p:cNvPr id="4098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750" y="1700808"/>
            <a:ext cx="8411917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Можно рассчитать по времени.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Обучающийся сразу получает отметку.</a:t>
            </a:r>
          </a:p>
          <a:p>
            <a:pPr marL="742950" indent="-742950">
              <a:buAutoNum type="arabicPeriod"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Преподаватель может увидеть, какой материал не освоен.</a:t>
            </a:r>
          </a:p>
        </p:txBody>
      </p:sp>
    </p:spTree>
    <p:extLst>
      <p:ext uri="{BB962C8B-B14F-4D97-AF65-F5344CB8AC3E}">
        <p14:creationId xmlns:p14="http://schemas.microsoft.com/office/powerpoint/2010/main" val="1134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365"/>
            <a:ext cx="66821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Бояшова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Светлана Анатольевна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87583" y="2420888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dirty="0"/>
              <a:t>Директор Головного центра мониторинга и сертификации Отраслевой системы Университет ИТМО. Доктор технических наук. </a:t>
            </a:r>
            <a:r>
              <a:rPr lang="ru-RU" sz="2400" dirty="0" smtClean="0"/>
              <a:t>Кандидат </a:t>
            </a:r>
            <a:r>
              <a:rPr lang="ru-RU" sz="2400" dirty="0"/>
              <a:t>педагогических наук. </a:t>
            </a:r>
          </a:p>
        </p:txBody>
      </p:sp>
      <p:pic>
        <p:nvPicPr>
          <p:cNvPr id="1026" name="Picture 2" descr="G:\ТворческаяГруппа\семинар\d040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0977"/>
            <a:ext cx="3240360" cy="44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3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85624" y="453082"/>
            <a:ext cx="80176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MyTest</a:t>
            </a:r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70210"/>
            <a:ext cx="2592289" cy="213779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365"/>
            <a:ext cx="6682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теста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t="18838" r="41969" b="48898"/>
          <a:stretch/>
        </p:blipFill>
        <p:spPr bwMode="auto">
          <a:xfrm>
            <a:off x="1619672" y="1412776"/>
            <a:ext cx="6408711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544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365"/>
            <a:ext cx="6682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Одиночный выбор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2"/>
            <a:ext cx="6351392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12365"/>
            <a:ext cx="66821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Множественный выбор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" descr="F:\ТворческаяГруппа\семинар\лог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755"/>
            <a:ext cx="1440160" cy="14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6326811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84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00"/>
      </a:hlink>
      <a:folHlink>
        <a:srgbClr val="008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200</Words>
  <Application>Microsoft Office PowerPoint</Application>
  <PresentationFormat>Экран (4:3)</PresentationFormat>
  <Paragraphs>54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77</cp:revision>
  <dcterms:created xsi:type="dcterms:W3CDTF">2015-11-21T15:19:08Z</dcterms:created>
  <dcterms:modified xsi:type="dcterms:W3CDTF">2020-02-12T16:20:00Z</dcterms:modified>
</cp:coreProperties>
</file>