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4" r:id="rId11"/>
    <p:sldId id="267" r:id="rId12"/>
    <p:sldId id="268" r:id="rId13"/>
    <p:sldId id="269" r:id="rId14"/>
    <p:sldId id="263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93" d="100"/>
          <a:sy n="93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Биография и творчество </a:t>
            </a:r>
            <a:r>
              <a:rPr lang="ru-RU" dirty="0" err="1" smtClean="0"/>
              <a:t>Чингиза</a:t>
            </a:r>
            <a:r>
              <a:rPr lang="ru-RU" dirty="0" smtClean="0"/>
              <a:t> Айтматова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057400"/>
            <a:ext cx="5257800" cy="4114800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 smtClean="0"/>
              <a:t>(1928 – 2008)</a:t>
            </a:r>
          </a:p>
          <a:p>
            <a:pPr algn="r"/>
            <a:endParaRPr lang="ru-RU" sz="2800" dirty="0" smtClean="0"/>
          </a:p>
          <a:p>
            <a:pPr algn="r"/>
            <a:r>
              <a:rPr lang="ru-RU" sz="2800" dirty="0" smtClean="0"/>
              <a:t>Вчерашние </a:t>
            </a:r>
            <a:r>
              <a:rPr lang="ru-RU" sz="2800" dirty="0"/>
              <a:t>не могут знать, что происходит сегодня, но сегодняшние знают, что происходило вчера, а завтра сегодняшние станут вчерашними</a:t>
            </a:r>
          </a:p>
          <a:p>
            <a:r>
              <a:rPr lang="ru-RU" sz="2800" dirty="0" smtClean="0"/>
              <a:t>                                           Ч.Айтматов</a:t>
            </a:r>
            <a:endParaRPr lang="en-US" sz="2800" dirty="0"/>
          </a:p>
        </p:txBody>
      </p:sp>
      <p:pic>
        <p:nvPicPr>
          <p:cNvPr id="1026" name="Picture 2" descr="C:\Users\Bermet\Desktop\школа\чика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2438400" cy="325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3524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642918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/>
              <a:t>В повести "Джамиля", героем-повествователем которой был 15-летний подросток, проявилась главная особенность прозы Айтматова: сочетание напряженного драматизма в описании характеров и ситуаций с лирическим строем в описании природы и обычаев народа. </a:t>
            </a:r>
            <a:endParaRPr lang="en-US" dirty="0"/>
          </a:p>
        </p:txBody>
      </p:sp>
      <p:pic>
        <p:nvPicPr>
          <p:cNvPr id="9218" name="Picture 2" descr="C:\Users\Bermet\Desktop\школа\чика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Bermet\Desktop\школа\чика\images (2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24375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Bermet\Desktop\школа\чика\images (2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505199"/>
            <a:ext cx="19240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2460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/>
              <a:t>В повести "Прощай, Гульсары!" создан мощный эпический фон, ставший еще одной важной приметой творчества Айтматова, использовались мотивы и сюжеты киргизского эпоса Карагул и Коджоджан. </a:t>
            </a:r>
            <a:endParaRPr lang="en-US" dirty="0"/>
          </a:p>
        </p:txBody>
      </p:sp>
      <p:pic>
        <p:nvPicPr>
          <p:cNvPr id="10242" name="Picture 2" descr="C:\Users\Bermet\Desktop\школа\чика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8089"/>
            <a:ext cx="1685925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Bermet\Desktop\школа\чика\images (1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87183"/>
            <a:ext cx="3128962" cy="311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7986" y="3278089"/>
            <a:ext cx="2058059" cy="1544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53961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В </a:t>
            </a:r>
            <a:r>
              <a:rPr lang="ru-RU" dirty="0"/>
              <a:t>повести Белый пароход (1970) Айтматов создавал своеобразный «авторский эпос», </a:t>
            </a:r>
            <a:r>
              <a:rPr lang="ru-RU" dirty="0" smtClean="0"/>
              <a:t>эти мифологические</a:t>
            </a:r>
            <a:r>
              <a:rPr lang="ru-RU" dirty="0"/>
              <a:t>, эпические мотивы стали основой повести "Пегий пес, бегущий краем моря" (1977). </a:t>
            </a:r>
            <a:r>
              <a:rPr lang="ru-RU" dirty="0" smtClean="0"/>
              <a:t>стилизованный </a:t>
            </a:r>
            <a:r>
              <a:rPr lang="ru-RU" dirty="0"/>
              <a:t>под эпос народный. </a:t>
            </a:r>
            <a:endParaRPr lang="en-US" dirty="0"/>
          </a:p>
        </p:txBody>
      </p:sp>
      <p:pic>
        <p:nvPicPr>
          <p:cNvPr id="11266" name="Picture 2" descr="C:\Users\Bermet\Desktop\школа\чика\images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71800"/>
            <a:ext cx="2209800" cy="312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Bermet\Desktop\школа\чика\img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42167"/>
            <a:ext cx="35814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4686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229600" cy="2133600"/>
          </a:xfrm>
        </p:spPr>
        <p:txBody>
          <a:bodyPr/>
          <a:lstStyle/>
          <a:p>
            <a:r>
              <a:rPr lang="ru-RU" dirty="0"/>
              <a:t>В 1988–1990 Айтматов был главным редактором журнала «Иностранная литература». </a:t>
            </a:r>
            <a:endParaRPr lang="en-US" dirty="0"/>
          </a:p>
        </p:txBody>
      </p:sp>
      <p:pic>
        <p:nvPicPr>
          <p:cNvPr id="12290" name="Picture 2" descr="C:\Users\Bermet\Desktop\школа\чика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400"/>
            <a:ext cx="3810000" cy="353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Bermet\Desktop\школа\чика\images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70418" y="1175657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82870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  Ч</a:t>
            </a:r>
            <a:r>
              <a:rPr lang="ru-RU" dirty="0"/>
              <a:t>. Айтматов смог сделать и дипломатическую карьеру: был послом СССР в Люксембурге. В настоящее время является послом Кыргызстана в Бельгии, не оставляя при этом литературной деятельности (роман "Тавро Кассандры, 1994)</a:t>
            </a:r>
            <a:endParaRPr lang="en-US" dirty="0"/>
          </a:p>
        </p:txBody>
      </p:sp>
      <p:pic>
        <p:nvPicPr>
          <p:cNvPr id="13314" name="Picture 2" descr="C:\Users\Bermet\Desktop\школа\чика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7833"/>
            <a:ext cx="2340526" cy="189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Bermet\Desktop\школа\чика\images (2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65032"/>
            <a:ext cx="2057400" cy="274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:\Users\Bermet\Desktop\школа\чика\images (2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47800"/>
            <a:ext cx="21336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530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Писатель </a:t>
            </a:r>
            <a:r>
              <a:rPr lang="ru-RU" dirty="0"/>
              <a:t>скончался 10 июня 2008 года в больнице немецкого города Нюрнберг в клинике, где находился на лечении. Похоронен 14 июня в историко-мемориальном комплексе «Ата-Бейит» в пригороде Бишкека</a:t>
            </a:r>
            <a:endParaRPr lang="en-US" dirty="0"/>
          </a:p>
        </p:txBody>
      </p:sp>
      <p:pic>
        <p:nvPicPr>
          <p:cNvPr id="14338" name="Picture 2" descr="C:\Users\Bermet\Desktop\школа\чика\imgpreview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52800"/>
            <a:ext cx="3061178" cy="24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Users\Bermet\Desktop\школа\чика\загруженно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2782" y="2895600"/>
            <a:ext cx="3855198" cy="255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243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57200"/>
            <a:ext cx="8183880" cy="74676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Творчество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348"/>
            <a:ext cx="8229600" cy="423747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Чингиз </a:t>
            </a:r>
            <a:r>
              <a:rPr lang="ru-RU" dirty="0"/>
              <a:t>Айтматов – одна из самых замечательных фигур современной советской литературы. Это </a:t>
            </a:r>
            <a:r>
              <a:rPr lang="ru-RU" dirty="0" smtClean="0"/>
              <a:t>писатель глубоко </a:t>
            </a:r>
            <a:r>
              <a:rPr lang="ru-RU" dirty="0"/>
              <a:t>национальный, но с первых же шагов в литературе он стал известен во всем </a:t>
            </a:r>
            <a:r>
              <a:rPr lang="ru-RU" dirty="0" smtClean="0"/>
              <a:t>Союзе, как и за рубежом.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2812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С </a:t>
            </a:r>
            <a:r>
              <a:rPr lang="ru-RU" dirty="0"/>
              <a:t>самого начала его произведения отличали особый драматизм, сложная проблематика, неоднозначное решение проблем. Таковы ранние повести: “Джамиля” (1957), “Тополек мой в красной косынке” (1961), “Первый учитель” (1963). </a:t>
            </a:r>
            <a:endParaRPr lang="en-US" dirty="0"/>
          </a:p>
        </p:txBody>
      </p:sp>
      <p:pic>
        <p:nvPicPr>
          <p:cNvPr id="16386" name="Picture 2" descr="C:\Users\Bermet\Desktop\школа\чика\images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971800"/>
            <a:ext cx="1855129" cy="228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 descr="C:\Users\Bermet\Desktop\школа\чика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36908"/>
            <a:ext cx="2133600" cy="284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C:\Users\Bermet\Desktop\школа\чика\images (9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12851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483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Литературные критики выделили три </a:t>
            </a:r>
            <a:r>
              <a:rPr lang="ru-RU" dirty="0"/>
              <a:t>периода в творческом </a:t>
            </a:r>
            <a:r>
              <a:rPr lang="ru-RU" dirty="0" smtClean="0"/>
              <a:t>развитии </a:t>
            </a:r>
            <a:r>
              <a:rPr lang="ru-RU" dirty="0"/>
              <a:t>Ч.Айтматова.</a:t>
            </a:r>
          </a:p>
          <a:p>
            <a:r>
              <a:rPr lang="ru-RU" dirty="0"/>
              <a:t>“Джамиля”, “Верблюжий глаз”, “Тополек мой в красной косынке”, “Первый учитель”- произведения первого эта- па. </a:t>
            </a:r>
            <a:endParaRPr lang="ru-RU" dirty="0" smtClean="0"/>
          </a:p>
          <a:p>
            <a:r>
              <a:rPr lang="ru-RU" dirty="0" smtClean="0"/>
              <a:t>Второй </a:t>
            </a:r>
            <a:r>
              <a:rPr lang="ru-RU" dirty="0"/>
              <a:t>образуют повести “Материнское поле” (1963 г.) и “Прощай, Гульсары!” (1966г. 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Третий же начинается с “Белого парохода” ( 1970 г.). Это также “Ранние журавли”, “Пегий пес, бегущий краем моря” и роман “Буранный полустанок”.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02153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“</a:t>
            </a:r>
            <a:r>
              <a:rPr lang="ru-RU" dirty="0"/>
              <a:t>Личность и Жизнь, Народ и История, Совесть и Бытие – вот проблемные пары трех означенных ступеней восхождения Айтматова ко все более глубинным путям”,- пишет исследователь творчества писателя Г.Грачев.</a:t>
            </a:r>
            <a:endParaRPr lang="en-US" dirty="0"/>
          </a:p>
        </p:txBody>
      </p:sp>
      <p:pic>
        <p:nvPicPr>
          <p:cNvPr id="17410" name="Picture 2" descr="C:\Users\Bermet\Desktop\школа\чика\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68807"/>
            <a:ext cx="2895600" cy="344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693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Чингиз Айтматов родился 12 декабря 1928 в аиле Шекер (Киргизия). Под влиянием семьи будущий писатель с детства приобщился к русской культуре, русскому языку и литературе.</a:t>
            </a:r>
            <a:endParaRPr lang="en-US" dirty="0"/>
          </a:p>
        </p:txBody>
      </p:sp>
      <p:pic>
        <p:nvPicPr>
          <p:cNvPr id="2050" name="Picture 2" descr="C:\Users\Bermet\Desktop\школа\чика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71799"/>
            <a:ext cx="2416752" cy="2862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ermet\Desktop\школа\чика\img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131491"/>
            <a:ext cx="3390901" cy="25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7308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«Путь </a:t>
            </a:r>
            <a:r>
              <a:rPr lang="ru-RU" dirty="0"/>
              <a:t>к истине - повседневнный путь к совершенству</a:t>
            </a:r>
            <a:r>
              <a:rPr lang="ru-RU" dirty="0" smtClean="0"/>
              <a:t>...»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Ч.Айтматов</a:t>
            </a:r>
            <a:endParaRPr lang="ru-RU" dirty="0"/>
          </a:p>
          <a:p>
            <a:endParaRPr lang="en-US" dirty="0"/>
          </a:p>
        </p:txBody>
      </p:sp>
      <p:pic>
        <p:nvPicPr>
          <p:cNvPr id="18434" name="Picture 2" descr="C:\Users\Bermet\Desktop\фото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1308" y="2590800"/>
            <a:ext cx="2944091" cy="285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4231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</a:p>
          <a:p>
            <a:pPr marL="0" indent="0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спасибо </a:t>
            </a:r>
          </a:p>
          <a:p>
            <a:pPr marL="0" indent="0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      за       </a:t>
            </a:r>
          </a:p>
          <a:p>
            <a:pPr marL="0" indent="0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   внимание!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80883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В 1937 отец был репрессирован, будущий писатель воспитывался у бабушки. Чингизу пришлось столкнуться с подлинной народной жизнью: его трудовой стаж начался в десять лет, а с четырнадцати лет ему пришлось работать секретарем </a:t>
            </a:r>
            <a:r>
              <a:rPr lang="ru-RU" dirty="0" smtClean="0"/>
              <a:t>аилсовета, </a:t>
            </a:r>
            <a:r>
              <a:rPr lang="ru-RU" dirty="0"/>
              <a:t>решая самые сложные вопросы жизни большого села.</a:t>
            </a:r>
            <a:endParaRPr lang="en-US" dirty="0"/>
          </a:p>
        </p:txBody>
      </p:sp>
      <p:pic>
        <p:nvPicPr>
          <p:cNvPr id="3074" name="Picture 2" descr="C:\Users\Bermet\Desktop\школа\чика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3400"/>
            <a:ext cx="3200400" cy="207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36969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Окончив </a:t>
            </a:r>
            <a:r>
              <a:rPr lang="ru-RU" dirty="0"/>
              <a:t>восемь классов, он поступил в Джамбульский зоотехникум, который окончил с отличием, и был принят без экзаменов в сельскохозяйственный институт. В студенческие годы он писал небольшие заметки, статьи, очерки, публикуя их в газетах. После института работал зоотехником, продолжая писать.</a:t>
            </a:r>
            <a:endParaRPr lang="en-US" dirty="0"/>
          </a:p>
        </p:txBody>
      </p:sp>
      <p:pic>
        <p:nvPicPr>
          <p:cNvPr id="4098" name="Picture 2" descr="C:\Users\Bermet\Desktop\школа\чика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45073"/>
            <a:ext cx="4191000" cy="229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95591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В </a:t>
            </a:r>
            <a:r>
              <a:rPr lang="ru-RU" dirty="0"/>
              <a:t>1956 приехал учиться в Москву на Высшие литературные курсы, которые многое ему дали. Вернувшись в Киргизию, стал редактором журнала "Лите ратурный Киргизстан", пять лет был собственным корреспондентом газеты "Правда" в Киргизии.</a:t>
            </a:r>
            <a:endParaRPr lang="en-US" dirty="0"/>
          </a:p>
        </p:txBody>
      </p:sp>
      <p:pic>
        <p:nvPicPr>
          <p:cNvPr id="5122" name="Picture 2" descr="C:\Users\Bermet\Desktop\школа\чика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12942"/>
            <a:ext cx="2200140" cy="292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Bermet\Desktop\школа\чика\images (1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429000"/>
            <a:ext cx="3580478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1493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Широкую </a:t>
            </a:r>
            <a:r>
              <a:rPr lang="ru-RU" dirty="0"/>
              <a:t>известность молодому писателю принесла повесть "Джамиля" (1958), позднее вошедшая в книгу "Повести гор и степей" (Ленинская премия, 1963). В 1961 вышла повесть "Тополек мой в красной косынке". Затем последовали повести "Первый учитель" (1962), "Материнское поле" (1965), "Прощай, Гульсары!" (1966), "Белый пароход" (1970) и др.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3801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Первый </a:t>
            </a:r>
            <a:r>
              <a:rPr lang="ru-RU" dirty="0"/>
              <a:t>роман, написанный Айтматовым, - "И дольше века длится день" ("Буранный полустанок", 1980). В 1988 был опубликован известный роман "Плаха".</a:t>
            </a:r>
            <a:endParaRPr lang="en-US" dirty="0"/>
          </a:p>
        </p:txBody>
      </p:sp>
      <p:pic>
        <p:nvPicPr>
          <p:cNvPr id="7170" name="Picture 2" descr="C:\Users\Bermet\Desktop\школа\чика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438400"/>
            <a:ext cx="4052887" cy="34691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Bermet\Desktop\школа\чика\images (1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68081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41543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По </a:t>
            </a:r>
            <a:r>
              <a:rPr lang="ru-RU" dirty="0"/>
              <a:t>окончании Высших литературных курсов Айтматов работал журналистом в г.Фрунзе, редактором журнала «Литературный Киргизстан». В 1960–1980-е годы был депутатом Верховного Совета СССР, делегатом съезда КПСС, входил в редколлегии «Нового мира» и «Литературной газеты». За свои произведения Айтматов был трижды удостоен Государственной премии СССР (1968, 1980, 1983).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3282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4210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dirty="0"/>
              <a:t>В 1963 был издан сборник Айтматова "Повести гор и степей", за который он получил Ленинскую премию. Вошедшие в книгу повести "Тополек мой в красной косынке", "Первый учитель", "Материнское поле" повествовали о сложных психологических и житейских коллизиях, происходящих в жизни простых деревенских людей в их столкновении с новой жизнью. </a:t>
            </a:r>
            <a:endParaRPr lang="en-US" dirty="0"/>
          </a:p>
        </p:txBody>
      </p:sp>
      <p:pic>
        <p:nvPicPr>
          <p:cNvPr id="8194" name="Picture 2" descr="C:\Users\Bermet\Desktop\школа\чика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4837"/>
            <a:ext cx="1714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Bermet\Desktop\школа\чика\images (1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7199"/>
            <a:ext cx="1524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Bermet\Desktop\школа\чика\images (2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95299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86121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E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841</Words>
  <Application>Microsoft Office PowerPoint</Application>
  <PresentationFormat>Экран (4:3)</PresentationFormat>
  <Paragraphs>35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Aspect</vt:lpstr>
      <vt:lpstr>Биография и творчество Чингиза Айтматова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            Творчество</vt:lpstr>
      <vt:lpstr>Слайд 17</vt:lpstr>
      <vt:lpstr>Слайд 18</vt:lpstr>
      <vt:lpstr>Слайд 19</vt:lpstr>
      <vt:lpstr>Слайд 20</vt:lpstr>
      <vt:lpstr>Слайд 21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Чингиз Айтматов</dc:title>
  <dc:creator>www.MRMARKER.ru</dc:creator>
  <cp:lastModifiedBy/>
  <cp:revision>14</cp:revision>
  <dcterms:created xsi:type="dcterms:W3CDTF">2006-08-16T00:00:00Z</dcterms:created>
  <dcterms:modified xsi:type="dcterms:W3CDTF">2012-11-02T17:07:22Z</dcterms:modified>
</cp:coreProperties>
</file>